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8"/>
      <p:bold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Proxima Nova" panose="020B0604020202020204" charset="0"/>
      <p:regular r:id="rId14"/>
      <p:bold r:id="rId15"/>
      <p:italic r:id="rId16"/>
      <p:boldItalic r:id="rId17"/>
    </p:embeddedFont>
    <p:embeddedFont>
      <p:font typeface="Raleway" pitchFamily="2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a09224aa3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32a09224aa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ca1905ebc_0_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32ca1905eb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ca1905ebc_0_1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2ca1905e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Binary Numbers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Warm-up</a:t>
            </a:r>
            <a:endParaRPr sz="360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536629"/>
            <a:ext cx="85206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2560"/>
              <a:buFont typeface="Proxima Nova"/>
              <a:buChar char="●"/>
            </a:pPr>
            <a:r>
              <a:rPr lang="en-US" sz="3200">
                <a:solidFill>
                  <a:schemeClr val="dk2"/>
                </a:solidFill>
              </a:rPr>
              <a:t>What do you remember about binary numbers?</a:t>
            </a:r>
            <a:endParaRPr sz="32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</a:t>
            </a:r>
            <a:r>
              <a:rPr lang="en-US"/>
              <a:t> #1: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Get a flippy-do.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Use the flippy-do to convert decimal and binary numbers on your activity guide.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15839" t="30387" r="40607" b="15799"/>
          <a:stretch/>
        </p:blipFill>
        <p:spPr>
          <a:xfrm>
            <a:off x="987175" y="2743200"/>
            <a:ext cx="5474025" cy="380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</a:t>
            </a:r>
            <a:r>
              <a:rPr lang="en-US"/>
              <a:t> #2: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Binary numbers application</a:t>
            </a:r>
            <a:endParaRPr sz="280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Write the code that will light the LEDs shown. Use a decimal number to represent the binary positions of the LEDs.</a:t>
            </a:r>
            <a:endParaRPr sz="2800"/>
          </a:p>
          <a:p>
            <a:pPr marL="4572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You can check your work by using the Console Panel or the test code program.</a:t>
            </a:r>
            <a:endParaRPr sz="28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  <p:grpSp>
        <p:nvGrpSpPr>
          <p:cNvPr id="88" name="Google Shape;88;p17"/>
          <p:cNvGrpSpPr/>
          <p:nvPr/>
        </p:nvGrpSpPr>
        <p:grpSpPr>
          <a:xfrm>
            <a:off x="827270" y="3924306"/>
            <a:ext cx="6127537" cy="1226702"/>
            <a:chOff x="858525" y="4408575"/>
            <a:chExt cx="7205476" cy="1442500"/>
          </a:xfrm>
        </p:grpSpPr>
        <p:pic>
          <p:nvPicPr>
            <p:cNvPr id="89" name="Google Shape;89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8525" y="4408575"/>
              <a:ext cx="7205476" cy="144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7"/>
            <p:cNvSpPr/>
            <p:nvPr/>
          </p:nvSpPr>
          <p:spPr>
            <a:xfrm>
              <a:off x="2268300" y="4645950"/>
              <a:ext cx="390600" cy="343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4951450" y="4645950"/>
              <a:ext cx="390600" cy="343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6541050" y="4645950"/>
              <a:ext cx="390600" cy="343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t="44952"/>
          <a:stretch/>
        </p:blipFill>
        <p:spPr>
          <a:xfrm>
            <a:off x="827275" y="5356925"/>
            <a:ext cx="6017149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3799250" y="5692600"/>
            <a:ext cx="171900" cy="2187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212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Activity</a:t>
            </a:r>
            <a:r>
              <a:rPr lang="en-US"/>
              <a:t> #3: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978325"/>
            <a:ext cx="8520600" cy="5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There are many applications of binary digits and binary numbers. 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 word problems in this activity are sample questions that could be asked on the AP Exam, and are applications of binary.</a:t>
            </a:r>
            <a:endParaRPr sz="3200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Work through each question and write down the answers in your activity guide.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3200"/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(4:3)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Montserrat</vt:lpstr>
      <vt:lpstr>Raleway</vt:lpstr>
      <vt:lpstr>Noto Sans Symbols</vt:lpstr>
      <vt:lpstr>Proxima Nova</vt:lpstr>
      <vt:lpstr>Arial</vt:lpstr>
      <vt:lpstr>Arial Black</vt:lpstr>
      <vt:lpstr>Source Sans Pro</vt:lpstr>
      <vt:lpstr>Plum</vt:lpstr>
      <vt:lpstr>Binary Numbers</vt:lpstr>
      <vt:lpstr>Warm-up</vt:lpstr>
      <vt:lpstr>Activity #1:</vt:lpstr>
      <vt:lpstr>Activity #2:</vt:lpstr>
      <vt:lpstr>Activity #3: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2025-05-19T17:45:04Z</dcterms:modified>
</cp:coreProperties>
</file>